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711" r:id="rId6"/>
    <p:sldMasterId id="2147483684" r:id="rId7"/>
    <p:sldMasterId id="2147483698" r:id="rId8"/>
    <p:sldMasterId id="2147483700" r:id="rId9"/>
    <p:sldMasterId id="2147483705" r:id="rId10"/>
    <p:sldMasterId id="2147483707" r:id="rId11"/>
    <p:sldMasterId id="2147483709" r:id="rId12"/>
    <p:sldMasterId id="2147483713" r:id="rId13"/>
    <p:sldMasterId id="2147483715" r:id="rId14"/>
    <p:sldMasterId id="2147483717" r:id="rId15"/>
  </p:sldMasterIdLst>
  <p:sldIdLst>
    <p:sldId id="270" r:id="rId16"/>
    <p:sldId id="276" r:id="rId17"/>
    <p:sldId id="298" r:id="rId18"/>
    <p:sldId id="288" r:id="rId19"/>
    <p:sldId id="268" r:id="rId20"/>
    <p:sldId id="289" r:id="rId21"/>
    <p:sldId id="290" r:id="rId22"/>
    <p:sldId id="291" r:id="rId23"/>
    <p:sldId id="271" r:id="rId24"/>
    <p:sldId id="275" r:id="rId25"/>
    <p:sldId id="292" r:id="rId26"/>
    <p:sldId id="293" r:id="rId27"/>
    <p:sldId id="294" r:id="rId28"/>
    <p:sldId id="295" r:id="rId29"/>
    <p:sldId id="297" r:id="rId30"/>
    <p:sldId id="296" r:id="rId31"/>
    <p:sldId id="272" r:id="rId32"/>
    <p:sldId id="273" r:id="rId33"/>
    <p:sldId id="274" r:id="rId34"/>
    <p:sldId id="278" r:id="rId35"/>
    <p:sldId id="281" r:id="rId36"/>
    <p:sldId id="279" r:id="rId37"/>
    <p:sldId id="280" r:id="rId38"/>
    <p:sldId id="277" r:id="rId39"/>
    <p:sldId id="269" r:id="rId40"/>
    <p:sldId id="284" r:id="rId41"/>
    <p:sldId id="287" r:id="rId42"/>
    <p:sldId id="285" r:id="rId43"/>
    <p:sldId id="286" r:id="rId4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6"/>
    <a:srgbClr val="539427"/>
    <a:srgbClr val="D98D14"/>
    <a:srgbClr val="506FA9"/>
    <a:srgbClr val="227370"/>
    <a:srgbClr val="246679"/>
    <a:srgbClr val="961F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92" y="90"/>
      </p:cViewPr>
      <p:guideLst>
        <p:guide orient="horz" pos="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8121-514A-494C-A3BC-E112545E4CD6}" type="datetimeFigureOut">
              <a:rPr lang="sv-SE" smtClean="0"/>
              <a:pPr/>
              <a:t>2011-10-27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22D4-C288-434C-8C53-E5AC18B584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12000"/>
            <a:ext cx="8229600" cy="933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70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62668" y="2489095"/>
            <a:ext cx="9144000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2" name="Bildobjekt 11" descr="Pointing.png"/>
          <p:cNvPicPr>
            <a:picLocks noChangeAspect="1"/>
          </p:cNvPicPr>
          <p:nvPr userDrawn="1"/>
        </p:nvPicPr>
        <p:blipFill>
          <a:blip r:embed="rId5"/>
          <a:srcRect r="19843"/>
          <a:stretch>
            <a:fillRect/>
          </a:stretch>
        </p:blipFill>
        <p:spPr>
          <a:xfrm>
            <a:off x="4572000" y="1839977"/>
            <a:ext cx="4581116" cy="295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Matild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16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7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Tracy_ea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34" y="-493183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ktangel 5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arie.png"/>
          <p:cNvPicPr>
            <a:picLocks noChangeAspect="1"/>
          </p:cNvPicPr>
          <p:nvPr userDrawn="1"/>
        </p:nvPicPr>
        <p:blipFill>
          <a:blip r:embed="rId3"/>
          <a:srcRect l="12303" r="35925"/>
          <a:stretch>
            <a:fillRect/>
          </a:stretch>
        </p:blipFill>
        <p:spPr>
          <a:xfrm>
            <a:off x="21769" y="209551"/>
            <a:ext cx="4260685" cy="61722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62668" y="2489095"/>
            <a:ext cx="9144000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r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1131" y="1623486"/>
            <a:ext cx="4445000" cy="48006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Alexandr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567" y="-495747"/>
            <a:ext cx="5715000" cy="8572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Trac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0" y="-343646"/>
            <a:ext cx="4572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Jimmi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000" y="69887"/>
            <a:ext cx="4445000" cy="6667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52399" y="612000"/>
            <a:ext cx="7267575" cy="1874025"/>
          </a:xfrm>
        </p:spPr>
        <p:txBody>
          <a:bodyPr/>
          <a:lstStyle/>
          <a:p>
            <a:r>
              <a:rPr lang="en-US" dirty="0" smtClean="0"/>
              <a:t>CET Reconfigurations &amp; Google </a:t>
            </a:r>
            <a:r>
              <a:rPr lang="en-US" dirty="0" err="1" smtClean="0"/>
              <a:t>SketchUp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7199" y="3777475"/>
            <a:ext cx="4543425" cy="1621021"/>
          </a:xfrm>
        </p:spPr>
        <p:txBody>
          <a:bodyPr>
            <a:normAutofit/>
          </a:bodyPr>
          <a:lstStyle/>
          <a:p>
            <a:r>
              <a:rPr lang="en-US" dirty="0" smtClean="0"/>
              <a:t>Tracy Lanning</a:t>
            </a:r>
          </a:p>
          <a:p>
            <a:r>
              <a:rPr lang="en-US" dirty="0" smtClean="0"/>
              <a:t>CET Designer User Conference</a:t>
            </a:r>
          </a:p>
          <a:p>
            <a:r>
              <a:rPr lang="en-US" dirty="0" smtClean="0"/>
              <a:t>Oct 27,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Google SketchUp Interface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Free Extension</a:t>
            </a:r>
          </a:p>
          <a:p>
            <a:r>
              <a:rPr lang="sv-SE" dirty="0" smtClean="0"/>
              <a:t>Provides direct link into Google 3D Warehouse</a:t>
            </a:r>
          </a:p>
          <a:p>
            <a:r>
              <a:rPr lang="sv-SE" dirty="0" smtClean="0"/>
              <a:t>Great source for accessory items to complete rendering (people, plants, books, etc)</a:t>
            </a:r>
          </a:p>
          <a:p>
            <a:r>
              <a:rPr lang="sv-SE" dirty="0" smtClean="0"/>
              <a:t>Great source for generic objects not in your specification (existing furnitire, 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852988"/>
            <a:ext cx="4381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845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Suggestion: create libraries with Favorites of your best SketchUp items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1772475"/>
            <a:ext cx="4186237" cy="40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845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Caution:  Beware of Large </a:t>
            </a:r>
            <a:r>
              <a:rPr lang="sv-SE" dirty="0"/>
              <a:t>I</a:t>
            </a:r>
            <a:r>
              <a:rPr lang="sv-SE" dirty="0" smtClean="0"/>
              <a:t>mages!  If you get this warning, this item has a polygon count of 20,000 triangles or higher.  (A basic panel has 200 polygons.)  These will slow your drawing down.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971800"/>
            <a:ext cx="2533650" cy="3015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63" y="2971800"/>
            <a:ext cx="4863962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7650"/>
            <a:ext cx="8229600" cy="597031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How to find good models:</a:t>
            </a:r>
          </a:p>
          <a:p>
            <a:pPr marL="0" indent="0">
              <a:buNone/>
            </a:pPr>
            <a:r>
              <a:rPr lang="sv-SE" dirty="0" smtClean="0"/>
              <a:t>Specific search (i.e. 3D person instead of person)</a:t>
            </a:r>
          </a:p>
          <a:p>
            <a:pPr marL="0" indent="0">
              <a:buNone/>
            </a:pPr>
            <a:r>
              <a:rPr lang="sv-SE" dirty="0" smtClean="0"/>
              <a:t>Check out the Star ratings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9724"/>
            <a:ext cx="4810124" cy="44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845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If you find a good model-maker, use the </a:t>
            </a:r>
            <a:r>
              <a:rPr lang="sv-SE" u="sng" dirty="0" smtClean="0"/>
              <a:t>More Models by</a:t>
            </a:r>
            <a:r>
              <a:rPr lang="sv-SE" dirty="0" smtClean="0"/>
              <a:t> link.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3" y="1517423"/>
            <a:ext cx="7211478" cy="470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845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Use Advanced Search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374330"/>
            <a:ext cx="7943850" cy="48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36080"/>
            <a:ext cx="49434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9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288150"/>
            <a:ext cx="5924550" cy="1321575"/>
          </a:xfrm>
        </p:spPr>
        <p:txBody>
          <a:bodyPr/>
          <a:lstStyle/>
          <a:p>
            <a:pPr algn="ctr"/>
            <a:r>
              <a:rPr lang="en-US" sz="2400" dirty="0" smtClean="0"/>
              <a:t>Use Custom View Mode in Photo Lab to not include Google objects in a certain rendering or User-Defined Views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5136"/>
            <a:ext cx="2300287" cy="6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819276"/>
            <a:ext cx="6553199" cy="3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096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26" y="5153025"/>
            <a:ext cx="4274574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Reconfiguration Tool - BETA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25300"/>
            <a:ext cx="8229600" cy="4525963"/>
          </a:xfrm>
        </p:spPr>
        <p:txBody>
          <a:bodyPr/>
          <a:lstStyle/>
          <a:p>
            <a:r>
              <a:rPr lang="sv-SE" dirty="0" smtClean="0"/>
              <a:t>Replaces Compare</a:t>
            </a:r>
          </a:p>
          <a:p>
            <a:r>
              <a:rPr lang="sv-SE" dirty="0" smtClean="0"/>
              <a:t>Provides lists of Reuse, Excess and Order</a:t>
            </a:r>
          </a:p>
          <a:p>
            <a:r>
              <a:rPr lang="sv-SE" dirty="0" smtClean="0"/>
              <a:t>Allows complex comparisons with various sources of products (i.e. Installed base, multiple warehouses)</a:t>
            </a:r>
          </a:p>
          <a:p>
            <a:r>
              <a:rPr lang="sv-SE" dirty="0" smtClean="0"/>
              <a:t>Can assign Priorities for pulling inventory (i.e. Reusing installed product first before pulling from warehouse.)</a:t>
            </a:r>
          </a:p>
          <a:p>
            <a:r>
              <a:rPr lang="sv-SE" dirty="0" smtClean="0"/>
              <a:t>Can use both .cmdrw and .sif files for </a:t>
            </a:r>
            <a:r>
              <a:rPr lang="sv-SE" dirty="0" smtClean="0"/>
              <a:t>inventories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826000" cy="14700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5731933" y="1662798"/>
            <a:ext cx="1430866" cy="419227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1F8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961F8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826000" cy="1470025"/>
          </a:xfrm>
        </p:spPr>
        <p:txBody>
          <a:bodyPr/>
          <a:lstStyle/>
          <a:p>
            <a:r>
              <a:rPr lang="sv-SE" dirty="0" err="1" smtClean="0"/>
              <a:t>Headline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5731933" y="1662798"/>
            <a:ext cx="1430866" cy="419227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1F8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961F8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Arrows. </a:t>
            </a:r>
            <a:r>
              <a:rPr lang="sv-SE" dirty="0" err="1" smtClean="0"/>
              <a:t>Copy</a:t>
            </a:r>
            <a:r>
              <a:rPr lang="sv-SE" dirty="0" smtClean="0"/>
              <a:t> and </a:t>
            </a:r>
            <a:r>
              <a:rPr lang="sv-SE" dirty="0" err="1" smtClean="0"/>
              <a:t>paste</a:t>
            </a:r>
            <a:r>
              <a:rPr lang="sv-SE" dirty="0" smtClean="0"/>
              <a:t>. </a:t>
            </a:r>
            <a:r>
              <a:rPr lang="sv-SE" dirty="0" err="1" smtClean="0"/>
              <a:t>Rotate</a:t>
            </a:r>
            <a:r>
              <a:rPr lang="sv-SE" dirty="0" smtClean="0"/>
              <a:t>. </a:t>
            </a:r>
            <a:endParaRPr lang="sv-SE" dirty="0"/>
          </a:p>
        </p:txBody>
      </p:sp>
      <p:pic>
        <p:nvPicPr>
          <p:cNvPr id="8" name="Platshållare för innehåll 7" descr="Arrow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04" r="-6004"/>
          <a:stretch>
            <a:fillRect/>
          </a:stretch>
        </p:blipFill>
        <p:spPr>
          <a:xfrm>
            <a:off x="457201" y="2564066"/>
            <a:ext cx="2133752" cy="1173480"/>
          </a:xfrm>
        </p:spPr>
      </p:pic>
      <p:pic>
        <p:nvPicPr>
          <p:cNvPr id="9" name="Bildobjekt 8" descr="Arrow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545003"/>
            <a:ext cx="1905000" cy="1573530"/>
          </a:xfrm>
          <a:prstGeom prst="rect">
            <a:avLst/>
          </a:prstGeom>
        </p:spPr>
      </p:pic>
      <p:pic>
        <p:nvPicPr>
          <p:cNvPr id="10" name="Bildobjekt 9" descr="Arrow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1497330"/>
            <a:ext cx="1905000" cy="29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93" y="571480"/>
            <a:ext cx="4072007" cy="5214950"/>
          </a:xfrm>
          <a:prstGeom prst="rect">
            <a:avLst/>
          </a:prstGeom>
        </p:spPr>
      </p:pic>
      <p:pic>
        <p:nvPicPr>
          <p:cNvPr id="8" name="Picture 7" descr="screens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93" y="571480"/>
            <a:ext cx="4072007" cy="5214950"/>
          </a:xfrm>
          <a:prstGeom prst="rect">
            <a:avLst/>
          </a:prstGeom>
        </p:spPr>
      </p:pic>
      <p:pic>
        <p:nvPicPr>
          <p:cNvPr id="6" name="Picture 5" descr="screens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93" y="571480"/>
            <a:ext cx="4072007" cy="5214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800" dirty="0" smtClean="0">
                <a:solidFill>
                  <a:srgbClr val="FFFFFF"/>
                </a:solidFill>
              </a:rPr>
              <a:t>With </a:t>
            </a:r>
            <a:r>
              <a:rPr lang="sv-SE" sz="2800" dirty="0" err="1" smtClean="0">
                <a:solidFill>
                  <a:srgbClr val="FFFFFF"/>
                </a:solidFill>
              </a:rPr>
              <a:t>our</a:t>
            </a:r>
            <a:r>
              <a:rPr lang="sv-SE" sz="2800" dirty="0" smtClean="0">
                <a:solidFill>
                  <a:srgbClr val="FFFFFF"/>
                </a:solidFill>
              </a:rPr>
              <a:t> </a:t>
            </a:r>
            <a:r>
              <a:rPr lang="sv-SE" sz="2800" dirty="0" err="1" smtClean="0">
                <a:solidFill>
                  <a:srgbClr val="FFFFFF"/>
                </a:solidFill>
              </a:rPr>
              <a:t>users</a:t>
            </a:r>
            <a:r>
              <a:rPr lang="sv-SE" sz="2800" dirty="0" smtClean="0">
                <a:solidFill>
                  <a:srgbClr val="FFFFFF"/>
                </a:solidFill>
              </a:rPr>
              <a:t> </a:t>
            </a:r>
            <a:r>
              <a:rPr lang="sv-SE" sz="2800" dirty="0" err="1" smtClean="0">
                <a:solidFill>
                  <a:srgbClr val="FFFFFF"/>
                </a:solidFill>
              </a:rPr>
              <a:t>we</a:t>
            </a:r>
            <a:r>
              <a:rPr lang="sv-SE" sz="2800" dirty="0" smtClean="0">
                <a:solidFill>
                  <a:srgbClr val="FFFFFF"/>
                </a:solidFill>
              </a:rPr>
              <a:t> </a:t>
            </a:r>
            <a:r>
              <a:rPr lang="sv-SE" sz="2800" dirty="0" err="1" smtClean="0">
                <a:solidFill>
                  <a:srgbClr val="FFFFFF"/>
                </a:solidFill>
              </a:rPr>
              <a:t>collaborate</a:t>
            </a:r>
            <a:r>
              <a:rPr lang="sv-SE" sz="2800" dirty="0" smtClean="0">
                <a:solidFill>
                  <a:srgbClr val="FFFFFF"/>
                </a:solidFill>
              </a:rPr>
              <a:t> to </a:t>
            </a:r>
            <a:r>
              <a:rPr lang="sv-SE" sz="2800" dirty="0" err="1" smtClean="0">
                <a:solidFill>
                  <a:srgbClr val="FFFFFF"/>
                </a:solidFill>
              </a:rPr>
              <a:t>create</a:t>
            </a:r>
            <a:r>
              <a:rPr lang="sv-SE" sz="2800" dirty="0" smtClean="0">
                <a:solidFill>
                  <a:srgbClr val="FFFFFF"/>
                </a:solidFill>
              </a:rPr>
              <a:t> the solution </a:t>
            </a:r>
            <a:r>
              <a:rPr lang="sv-SE" sz="2800" dirty="0" err="1" smtClean="0">
                <a:solidFill>
                  <a:srgbClr val="FFFFFF"/>
                </a:solidFill>
              </a:rPr>
              <a:t>they</a:t>
            </a:r>
            <a:r>
              <a:rPr lang="sv-SE" sz="2800" dirty="0" smtClean="0">
                <a:solidFill>
                  <a:srgbClr val="FFFFFF"/>
                </a:solidFill>
              </a:rPr>
              <a:t> </a:t>
            </a:r>
            <a:r>
              <a:rPr lang="sv-SE" sz="2800" dirty="0" err="1" smtClean="0">
                <a:solidFill>
                  <a:srgbClr val="FFFFFF"/>
                </a:solidFill>
              </a:rPr>
              <a:t>want</a:t>
            </a:r>
            <a:r>
              <a:rPr lang="sv-SE" sz="2800" dirty="0" smtClean="0">
                <a:solidFill>
                  <a:srgbClr val="FFFFFF"/>
                </a:solidFill>
              </a:rPr>
              <a:t>.</a:t>
            </a:r>
            <a:endParaRPr lang="sv-SE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4114800" cy="1621021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With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users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collaborate</a:t>
            </a:r>
            <a:r>
              <a:rPr lang="sv-SE" dirty="0" smtClean="0"/>
              <a:t> to </a:t>
            </a:r>
            <a:br>
              <a:rPr lang="sv-SE" dirty="0" smtClean="0"/>
            </a:br>
            <a:r>
              <a:rPr lang="sv-SE" dirty="0" err="1" smtClean="0"/>
              <a:t>create</a:t>
            </a:r>
            <a:r>
              <a:rPr lang="sv-SE" dirty="0" smtClean="0"/>
              <a:t> the solution that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want</a:t>
            </a:r>
            <a:r>
              <a:rPr lang="sv-SE" dirty="0" smtClean="0"/>
              <a:t>, </a:t>
            </a:r>
            <a:br>
              <a:rPr lang="sv-SE" dirty="0" smtClean="0"/>
            </a:br>
            <a:r>
              <a:rPr lang="sv-SE" dirty="0" err="1" smtClean="0"/>
              <a:t>need</a:t>
            </a:r>
            <a:r>
              <a:rPr lang="sv-SE" dirty="0" smtClean="0"/>
              <a:t> and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truly</a:t>
            </a:r>
            <a:r>
              <a:rPr lang="sv-SE" dirty="0" smtClean="0"/>
              <a:t> </a:t>
            </a:r>
            <a:r>
              <a:rPr lang="sv-SE" dirty="0" err="1" smtClean="0"/>
              <a:t>call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36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Available now in BETA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Other location (pull-down in Download Extension) location = reconfigbeta2.6.1</a:t>
            </a:r>
          </a:p>
          <a:p>
            <a:pPr marL="0" indent="0">
              <a:buNone/>
            </a:pPr>
            <a:r>
              <a:rPr lang="sv-SE" dirty="0" smtClean="0"/>
              <a:t>Password = fmilpc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Official release in February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3913"/>
            <a:ext cx="56959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74" y="304800"/>
            <a:ext cx="84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Reconfiguration </a:t>
            </a:r>
            <a:r>
              <a:rPr lang="en-US" dirty="0"/>
              <a:t>Tools uses a Graphical Chart to compare various inventory and order </a:t>
            </a:r>
            <a:r>
              <a:rPr lang="en-US" dirty="0" smtClean="0"/>
              <a:t>lists. </a:t>
            </a:r>
            <a:r>
              <a:rPr lang="en-US" dirty="0"/>
              <a:t>Each Box represents a CET drawing file or a .</a:t>
            </a:r>
            <a:r>
              <a:rPr lang="en-US" dirty="0" err="1"/>
              <a:t>sif</a:t>
            </a:r>
            <a:r>
              <a:rPr lang="en-US" dirty="0"/>
              <a:t> file.  To select the file, double-click or right-click on the “Drawing” and “Depot” boxes and choose the file.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437680"/>
            <a:ext cx="8181975" cy="459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" y="785813"/>
            <a:ext cx="9074536" cy="488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5" y="304800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Reconfiguration Tool can pull from Multiple Sources (Depots)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74" y="304800"/>
            <a:ext cx="814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Compare in the center to create the comparison chart.  In this view, you will also see the complete spreadsheet of all products with inventories, reuse, excess and order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3513"/>
            <a:ext cx="6399213" cy="484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74" y="304800"/>
            <a:ext cx="83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Clicking on any of the output boxes shows the product list associated with that box…New to Buy, Reuse from Installed, Reuse from Warehouse, etc.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43204"/>
            <a:ext cx="7334250" cy="47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74" y="304800"/>
            <a:ext cx="84391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Reconfig</a:t>
            </a:r>
            <a:r>
              <a:rPr lang="en-US" sz="2400" dirty="0" smtClean="0"/>
              <a:t> Currently Allows only One Drawing or SIF file as the “New” Drawing.  Current work-around is to merge drawings together to have in the same file or use </a:t>
            </a:r>
            <a:r>
              <a:rPr lang="en-US" sz="2400" dirty="0" err="1" smtClean="0"/>
              <a:t>Picklist</a:t>
            </a:r>
            <a:r>
              <a:rPr lang="en-US" sz="2400" dirty="0" smtClean="0"/>
              <a:t> to add line items or another SIF file.</a:t>
            </a:r>
          </a:p>
          <a:p>
            <a:endParaRPr lang="en-US" sz="2400" dirty="0"/>
          </a:p>
          <a:p>
            <a:r>
              <a:rPr lang="en-US" sz="2400" dirty="0" err="1" smtClean="0"/>
              <a:t>Reconfig</a:t>
            </a:r>
            <a:r>
              <a:rPr lang="en-US" sz="2400" dirty="0" smtClean="0"/>
              <a:t> files are saved as .</a:t>
            </a:r>
            <a:r>
              <a:rPr lang="en-US" sz="2400" dirty="0" err="1" smtClean="0"/>
              <a:t>cmrcf</a:t>
            </a:r>
            <a:r>
              <a:rPr lang="en-US" sz="2400" dirty="0" smtClean="0"/>
              <a:t> files.  They are not saved in the .</a:t>
            </a:r>
            <a:r>
              <a:rPr lang="en-US" sz="2400" dirty="0" err="1" smtClean="0"/>
              <a:t>cmdrw</a:t>
            </a:r>
            <a:r>
              <a:rPr lang="en-US" sz="2400" dirty="0" smtClean="0"/>
              <a:t> file.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905250"/>
            <a:ext cx="7305309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Need BETA testers for Reconfig!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181612" y="2291574"/>
            <a:ext cx="4352803" cy="3728225"/>
          </a:xfrm>
        </p:spPr>
        <p:txBody>
          <a:bodyPr>
            <a:normAutofit/>
          </a:bodyPr>
          <a:lstStyle/>
          <a:p>
            <a:r>
              <a:rPr lang="sv-SE" dirty="0" smtClean="0"/>
              <a:t>You can have access to the Reconfiguration Tool now (it is in a hidden location), but we ask that you remember it is BETA and give us feedback for improvements.</a:t>
            </a:r>
          </a:p>
          <a:p>
            <a:endParaRPr lang="sv-SE" dirty="0"/>
          </a:p>
          <a:p>
            <a:r>
              <a:rPr lang="sv-SE" dirty="0" smtClean="0"/>
              <a:t>Interested?  Send e-mail to tracy.lanning@configura.com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gura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6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gura_chapt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figura_chapt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figura_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figura_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Configura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7010CF7738A49B161787277CA026D" ma:contentTypeVersion="0" ma:contentTypeDescription="Create a new document." ma:contentTypeScope="" ma:versionID="f7e1d1cfda302ca9664e1f75563fe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B513151-1EB3-4E10-980B-D64A5CC8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EF93275-5AF5-43F1-A8B5-B89290A30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DE6586-E88D-456E-B0DC-29A9AF48BC34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507</Words>
  <Application>Microsoft Office PowerPoint</Application>
  <PresentationFormat>On-screen Show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Configura_background</vt:lpstr>
      <vt:lpstr>Configura_chapter 1</vt:lpstr>
      <vt:lpstr>1_Configura_chapter 1</vt:lpstr>
      <vt:lpstr>Configura_chapter 2</vt:lpstr>
      <vt:lpstr>Configura_chapter 3</vt:lpstr>
      <vt:lpstr>Configura_chapter 4</vt:lpstr>
      <vt:lpstr>1_Configura_chapter 4</vt:lpstr>
      <vt:lpstr>2_Configura_chapter 4</vt:lpstr>
      <vt:lpstr>3_Configura_chapter 4</vt:lpstr>
      <vt:lpstr>4_Configura_chapter 4</vt:lpstr>
      <vt:lpstr>5_Configura_chapter 4</vt:lpstr>
      <vt:lpstr>6_Configura_chapter 4</vt:lpstr>
      <vt:lpstr>CET Reconfigurations &amp; Google SketchUp Interface</vt:lpstr>
      <vt:lpstr>Reconfiguration Tool - BETA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BETA testers for Reconfig!</vt:lpstr>
      <vt:lpstr>Google SketchUp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Custom View Mode in Photo Lab to not include Google objects in a certain rendering or User-Defined Views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Headline</vt:lpstr>
      <vt:lpstr>Arrows. Copy and paste. Rotate.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Mera text &amp; form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Elisabeth Sivertsson</dc:creator>
  <cp:lastModifiedBy>Tracy Lanning</cp:lastModifiedBy>
  <cp:revision>79</cp:revision>
  <cp:lastPrinted>2009-01-30T12:30:53Z</cp:lastPrinted>
  <dcterms:created xsi:type="dcterms:W3CDTF">2011-09-08T13:27:11Z</dcterms:created>
  <dcterms:modified xsi:type="dcterms:W3CDTF">2011-10-27T14:04:31Z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0x010100A417010CF7738A49B161787277CA026D</vt:lpwstr>
  </property>
</Properties>
</file>